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ndi Bandi" initials="bB" lastIdx="1" clrIdx="0">
    <p:extLst>
      <p:ext uri="{19B8F6BF-5375-455C-9EA6-DF929625EA0E}">
        <p15:presenceInfo xmlns:p15="http://schemas.microsoft.com/office/powerpoint/2012/main" userId="S::BANDIA@redlink.com.ar::b4850c0a-4a35-486c-9aac-03fc4a4b6e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063" autoAdjust="0"/>
  </p:normalViewPr>
  <p:slideViewPr>
    <p:cSldViewPr snapToGrid="0">
      <p:cViewPr varScale="1">
        <p:scale>
          <a:sx n="68" d="100"/>
          <a:sy n="68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0124DB-F054-4359-8082-61B2FC4D7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FE77C4-655E-4A10-B088-379F9C657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2" indent="0" algn="ctr">
              <a:buNone/>
              <a:defRPr sz="2000"/>
            </a:lvl2pPr>
            <a:lvl3pPr marL="914423" indent="0" algn="ctr">
              <a:buNone/>
              <a:defRPr sz="1800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8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2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4F98C8-741E-4FE5-BB6E-45816FF24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C5923C-4B54-4145-A3C7-6F1257B73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E223F8-6595-4140-83E7-CD769C78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65836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91AB8C-0AB5-4E76-9368-87911302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C4F6B07-4BDF-4DAF-A337-E7B0EF79A9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CC0CF4-7913-46CE-AB18-FC0910998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84DC5A-74A0-44C4-9FD2-433D46CB0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2D3FFD-CFD7-448E-9A41-A579818D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4381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50A7E8D-3320-4D45-BCA8-B5A379A9F3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255EC5F-34CE-4F9F-8CC0-8390D10A3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00A94F-5661-4F52-B282-452FB129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95198B-8171-47DB-9511-5E9780990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CF1F78-5AC9-4E80-A504-1FCF8B609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01439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4FA6D9-E20A-4ACD-ADCF-AFA930D76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5826D4-1849-42AE-AC2F-6E4BD4B81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861AAA-060E-4918-8C70-0A234DD35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ED4082-F106-4F79-9028-A115078C6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A1800F8-DCB5-4FF3-8A3D-13A249802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80874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53BFD0-0922-4319-9FF0-5DD682EB2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3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A1F79FB-2FD0-46E0-B4B1-D2D56B234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3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8798B9-90BD-4579-BA2D-8D8376ACC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8A3150-ED4C-4394-93BB-266517611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FF24A9-6D29-4ACE-8123-B328A3884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02200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B8FAD0-BD9C-4564-803D-B3AEA40F0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2A1362-7D7A-49F5-B681-634BBF493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82A4439-1A71-45EF-B125-923E62E040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FCACCB0-5FEE-4DC4-8295-2AED796E9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6B2D5C1-FDC1-4D50-97F2-A62B93E88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D22D5AE-9B74-4265-9CF8-9429DE227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07340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348212-16F6-4130-94CC-86E745ABB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8E7DF1-2C77-40AF-B553-C172A325A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1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0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102AE3-C4AC-4AF6-8922-47B4939B0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DB74110-0F4C-42A1-BFFA-26A366A463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0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65DBD7B-1563-4E5D-949A-3C3E25C068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6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7FD1EF4-1A89-4929-9E81-6D039C2A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3C0EA6B-C1DA-4DE8-A061-33DE232A6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57A02C3-BE68-44E5-80B7-639BEBC96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19602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5C625-B43B-4D31-B33E-26DDFE142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88F4A6E-8131-43CE-8460-E0823850D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B7BA96F-A967-42A2-AD26-4D57CE19B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1C8F174-B923-4A70-872D-2B809DF67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96711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0EC3D96-E62E-4273-850A-E72D2CFAB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5DC7B3F-E11C-42C3-A167-0E31974E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CECFABD-ACD8-486A-941E-D17B3C83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9302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DF1BAD-21D9-4F72-B5B9-B88A9CC63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F565D0-D5DC-4FE7-BD51-76E52247B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1D2EBC2-0323-4E66-A872-1E7D8851B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0"/>
            </a:lvl2pPr>
            <a:lvl3pPr marL="914423" indent="0">
              <a:buNone/>
              <a:defRPr sz="1200"/>
            </a:lvl3pPr>
            <a:lvl4pPr marL="1371634" indent="0">
              <a:buNone/>
              <a:defRPr sz="1000"/>
            </a:lvl4pPr>
            <a:lvl5pPr marL="1828846" indent="0">
              <a:buNone/>
              <a:defRPr sz="1000"/>
            </a:lvl5pPr>
            <a:lvl6pPr marL="2286057" indent="0">
              <a:buNone/>
              <a:defRPr sz="1000"/>
            </a:lvl6pPr>
            <a:lvl7pPr marL="2743268" indent="0">
              <a:buNone/>
              <a:defRPr sz="1000"/>
            </a:lvl7pPr>
            <a:lvl8pPr marL="3200480" indent="0">
              <a:buNone/>
              <a:defRPr sz="1000"/>
            </a:lvl8pPr>
            <a:lvl9pPr marL="3657692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D56BB61-6399-41CC-96B1-6596D53A4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24928F-71B7-47AD-8445-B30621025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F6D2AE8-F6EF-4436-B038-B12EA5B6A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91173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C67440-8061-48A1-AC1A-A60AD2A27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3ED8DD8-C771-4A87-994D-613FF4780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2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8" indent="0">
              <a:buNone/>
              <a:defRPr sz="2000"/>
            </a:lvl7pPr>
            <a:lvl8pPr marL="3200480" indent="0">
              <a:buNone/>
              <a:defRPr sz="2000"/>
            </a:lvl8pPr>
            <a:lvl9pPr marL="3657692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D7ED83B-F4C9-4F0A-8AE2-AD0A945C34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0"/>
            </a:lvl2pPr>
            <a:lvl3pPr marL="914423" indent="0">
              <a:buNone/>
              <a:defRPr sz="1200"/>
            </a:lvl3pPr>
            <a:lvl4pPr marL="1371634" indent="0">
              <a:buNone/>
              <a:defRPr sz="1000"/>
            </a:lvl4pPr>
            <a:lvl5pPr marL="1828846" indent="0">
              <a:buNone/>
              <a:defRPr sz="1000"/>
            </a:lvl5pPr>
            <a:lvl6pPr marL="2286057" indent="0">
              <a:buNone/>
              <a:defRPr sz="1000"/>
            </a:lvl6pPr>
            <a:lvl7pPr marL="2743268" indent="0">
              <a:buNone/>
              <a:defRPr sz="1000"/>
            </a:lvl7pPr>
            <a:lvl8pPr marL="3200480" indent="0">
              <a:buNone/>
              <a:defRPr sz="1000"/>
            </a:lvl8pPr>
            <a:lvl9pPr marL="3657692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744A62-20C8-4715-B1B7-FD070819B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8C4E26-78CE-49FF-9F64-47E2D434B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4C247B5-4849-43D9-8561-FEB476CE9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02839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A4549DE-F264-4E27-9B86-30D4F8636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7059C6-ED05-4EEC-B16A-38889FF35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766685-D0C3-4F8B-80AC-D0CA2F5F3E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20887-9404-4FBE-81B1-C60754DE32A9}" type="datetimeFigureOut">
              <a:rPr lang="es-AR" smtClean="0"/>
              <a:t>28/8/2022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8211E2-0773-4FEB-860E-D4EACDB9C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ABE900-5EB9-4D51-AAE1-61FC2080AC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C9674-F228-4DBC-AF5A-B920C9C54D7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85947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6" indent="-228606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6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4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1EE773-74C1-4FD8-AF17-8603239D46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/>
              <a:t>Alejandro Bandi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EB5DB2-8A70-41C5-AA14-5B5029BA49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 err="1"/>
              <a:t>Wireframe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13751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9144D88-8A52-47BE-89F6-72C6DB111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963" y="151154"/>
            <a:ext cx="3552825" cy="427672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85345F7-53AE-4715-8D32-555D00FD8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1962" y="4327282"/>
            <a:ext cx="3552825" cy="237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918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74FFBE4-DCC3-46D8-83FD-07729268B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970" y="113714"/>
            <a:ext cx="2952750" cy="274349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622F728-0150-46F2-B423-E645917E5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9968" y="2857207"/>
            <a:ext cx="2952749" cy="205388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83218F6-B04D-49E6-9D89-879CE76A0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9965" y="4911090"/>
            <a:ext cx="1400175" cy="183319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713F373-5FA9-4542-A293-BA6B88F2A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5164" y="4911089"/>
            <a:ext cx="1557553" cy="183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876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DBA8301-6511-479C-AD6C-9330FA924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109" y="99207"/>
            <a:ext cx="3171825" cy="395228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51E6764-B4B2-4AA3-8FDA-A9B1CF7EE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1109" y="3905250"/>
            <a:ext cx="3171825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29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53E808C-20A9-47B2-905D-E4207FC9D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112" y="225084"/>
            <a:ext cx="3533775" cy="6632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074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58F1477-D05C-4B03-8179-896E98B27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44" y="504825"/>
            <a:ext cx="3299791" cy="168178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054659BE-0452-4037-9620-5C87A4B16EC1}"/>
              </a:ext>
            </a:extLst>
          </p:cNvPr>
          <p:cNvSpPr/>
          <p:nvPr/>
        </p:nvSpPr>
        <p:spPr>
          <a:xfrm>
            <a:off x="384315" y="278297"/>
            <a:ext cx="11502887" cy="64140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63743B1-B967-4669-864A-A66C5F55C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47" y="398807"/>
            <a:ext cx="1628154" cy="1641521"/>
          </a:xfrm>
          <a:prstGeom prst="rect">
            <a:avLst/>
          </a:prstGeom>
        </p:spPr>
      </p:pic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16204B07-9CEA-4401-9E2C-7B6AADC7605E}"/>
              </a:ext>
            </a:extLst>
          </p:cNvPr>
          <p:cNvCxnSpPr>
            <a:cxnSpLocks/>
          </p:cNvCxnSpPr>
          <p:nvPr/>
        </p:nvCxnSpPr>
        <p:spPr>
          <a:xfrm flipV="1">
            <a:off x="708991" y="2186609"/>
            <a:ext cx="11069938" cy="124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D978B524-71EE-446D-9172-4C90D5C02BB2}"/>
              </a:ext>
            </a:extLst>
          </p:cNvPr>
          <p:cNvSpPr/>
          <p:nvPr/>
        </p:nvSpPr>
        <p:spPr>
          <a:xfrm>
            <a:off x="2611119" y="1412211"/>
            <a:ext cx="7751299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sz="3200" b="1" dirty="0"/>
              <a:t>Clases Particulares Accesibles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EC9CACA2-7095-48CF-8120-E50953F00D78}"/>
              </a:ext>
            </a:extLst>
          </p:cNvPr>
          <p:cNvCxnSpPr>
            <a:cxnSpLocks/>
          </p:cNvCxnSpPr>
          <p:nvPr/>
        </p:nvCxnSpPr>
        <p:spPr>
          <a:xfrm>
            <a:off x="708991" y="2762281"/>
            <a:ext cx="1106993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7483EF1-2F0D-4A49-8539-0D0CE9A66CAF}"/>
              </a:ext>
            </a:extLst>
          </p:cNvPr>
          <p:cNvSpPr/>
          <p:nvPr/>
        </p:nvSpPr>
        <p:spPr>
          <a:xfrm>
            <a:off x="771396" y="2231263"/>
            <a:ext cx="2115057" cy="46541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Quienes somos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89C6F329-2D7E-4C90-88B3-B1A9E74C5E79}"/>
              </a:ext>
            </a:extLst>
          </p:cNvPr>
          <p:cNvSpPr/>
          <p:nvPr/>
        </p:nvSpPr>
        <p:spPr>
          <a:xfrm>
            <a:off x="5144111" y="2230502"/>
            <a:ext cx="2184799" cy="46541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Cursos Online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F145CB03-6A59-4A00-A14C-EB2DB90376B9}"/>
              </a:ext>
            </a:extLst>
          </p:cNvPr>
          <p:cNvSpPr/>
          <p:nvPr/>
        </p:nvSpPr>
        <p:spPr>
          <a:xfrm>
            <a:off x="2878888" y="2231263"/>
            <a:ext cx="2249137" cy="47210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Clases y resoluciones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FF93C69-3D49-4EE3-A498-42C7A7702D61}"/>
              </a:ext>
            </a:extLst>
          </p:cNvPr>
          <p:cNvSpPr/>
          <p:nvPr/>
        </p:nvSpPr>
        <p:spPr>
          <a:xfrm>
            <a:off x="7344995" y="2231266"/>
            <a:ext cx="2184799" cy="46541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Material de estudio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17A2C454-364D-40C8-AD72-F9F86A4474C2}"/>
              </a:ext>
            </a:extLst>
          </p:cNvPr>
          <p:cNvSpPr/>
          <p:nvPr/>
        </p:nvSpPr>
        <p:spPr>
          <a:xfrm>
            <a:off x="9529792" y="2224446"/>
            <a:ext cx="2249137" cy="46541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Contacto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388A2483-D894-482C-A41F-AD931282B1E6}"/>
              </a:ext>
            </a:extLst>
          </p:cNvPr>
          <p:cNvSpPr/>
          <p:nvPr/>
        </p:nvSpPr>
        <p:spPr>
          <a:xfrm>
            <a:off x="2611118" y="1655558"/>
            <a:ext cx="7751299" cy="3962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b="1" dirty="0"/>
              <a:t>Contabilidad, Costos, Cálculo Financiero y Estadística</a:t>
            </a:r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8577C30F-EDAB-459F-9168-B7593AFC0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47" y="2792184"/>
            <a:ext cx="10968682" cy="368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22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C6C5D7D-9A2A-4F9C-A701-ADDCA8205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29" y="216131"/>
            <a:ext cx="11516342" cy="642574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B61A3E7-9CCB-45A7-9087-2C60C4279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04" y="523950"/>
            <a:ext cx="1627773" cy="164606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2FC7A31-C9CC-437A-B7DA-DF3EB59CD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9352" y="1188161"/>
            <a:ext cx="7018716" cy="82721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2D6E2E7E-1AD1-4E7F-B8A0-717EBD5689A6}"/>
              </a:ext>
            </a:extLst>
          </p:cNvPr>
          <p:cNvSpPr/>
          <p:nvPr/>
        </p:nvSpPr>
        <p:spPr>
          <a:xfrm>
            <a:off x="2267366" y="1858866"/>
            <a:ext cx="7751299" cy="3962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b="1" dirty="0"/>
              <a:t>Quienes Somos?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EC923EC-BD96-469A-9465-2FD886195D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209" y="2340146"/>
            <a:ext cx="11089585" cy="42676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8116F11B-06D8-4F95-BD00-914D55EC502E}"/>
              </a:ext>
            </a:extLst>
          </p:cNvPr>
          <p:cNvSpPr/>
          <p:nvPr/>
        </p:nvSpPr>
        <p:spPr>
          <a:xfrm>
            <a:off x="583504" y="2425213"/>
            <a:ext cx="5029505" cy="404592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AR" b="1" dirty="0"/>
              <a:t>Somos un equipo formado por Contadores Públicos recibidos en la U.B.A.</a:t>
            </a:r>
          </a:p>
          <a:p>
            <a:pPr algn="just"/>
            <a:r>
              <a:rPr lang="es-AR" b="1" dirty="0"/>
              <a:t>Desde 2014 nos dedicamos a la preparación tanto individual como grupal de alumnos en diversas materias de las carreras de Ciencias Económicas. Nuestra vasta experiencia comenzó brindando clases de forma individual a domicilio y se perfeccionó dictando cursos en institutos de forma grupal.</a:t>
            </a:r>
          </a:p>
          <a:p>
            <a:pPr algn="just"/>
            <a:r>
              <a:rPr lang="es-AR" b="1" dirty="0"/>
              <a:t>Actualmente estamos utilizando las ventajas de la tecnología adaptando nuestras clases y cursos a un formato virtual para que nuestros alumnos puedan acceder a las mismas desde cualquier lugar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2020CBAE-6761-415F-8958-1EE88DDA07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1" y="2467888"/>
            <a:ext cx="5512494" cy="400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42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099121A-0AFD-4304-A0DE-9F57CEDB7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29" y="216131"/>
            <a:ext cx="11516342" cy="642574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A7DF89E-A5C4-40A0-98EC-7909F0C1C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07" y="492370"/>
            <a:ext cx="1627773" cy="164606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63145BB-816A-4780-B4D7-52939F484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480" y="1066214"/>
            <a:ext cx="6960858" cy="836008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DC9D4CA-FC22-486C-8E79-F4C08214CF9B}"/>
              </a:ext>
            </a:extLst>
          </p:cNvPr>
          <p:cNvSpPr/>
          <p:nvPr/>
        </p:nvSpPr>
        <p:spPr>
          <a:xfrm>
            <a:off x="2415477" y="1816254"/>
            <a:ext cx="7751299" cy="3962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b="1" dirty="0"/>
              <a:t>Clases y Resoluciones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7FA50E8-B5D5-40DB-AC01-6668043AB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209" y="2286502"/>
            <a:ext cx="11089585" cy="4267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368F526-8DE5-406D-8157-5EBE56882C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707" y="2522713"/>
            <a:ext cx="4881489" cy="3765952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4E97CD31-6E69-438E-9629-002CDE6F10FF}"/>
              </a:ext>
            </a:extLst>
          </p:cNvPr>
          <p:cNvSpPr/>
          <p:nvPr/>
        </p:nvSpPr>
        <p:spPr>
          <a:xfrm>
            <a:off x="6684806" y="3079218"/>
            <a:ext cx="3654948" cy="66184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 err="1"/>
              <a:t>Reservá</a:t>
            </a:r>
            <a:r>
              <a:rPr lang="es-AR" dirty="0"/>
              <a:t> tus clases online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C8B80970-8C70-471D-8D35-D87AB6C55946}"/>
              </a:ext>
            </a:extLst>
          </p:cNvPr>
          <p:cNvSpPr/>
          <p:nvPr/>
        </p:nvSpPr>
        <p:spPr>
          <a:xfrm>
            <a:off x="6684806" y="4490628"/>
            <a:ext cx="3654948" cy="47210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 err="1"/>
              <a:t>Consultá</a:t>
            </a:r>
            <a:r>
              <a:rPr lang="es-AR" dirty="0"/>
              <a:t> por resoluciones </a:t>
            </a:r>
          </a:p>
        </p:txBody>
      </p:sp>
    </p:spTree>
    <p:extLst>
      <p:ext uri="{BB962C8B-B14F-4D97-AF65-F5344CB8AC3E}">
        <p14:creationId xmlns:p14="http://schemas.microsoft.com/office/powerpoint/2010/main" val="4084503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22F9ADA-5820-4E9B-BF57-FF4F92444B59}"/>
              </a:ext>
            </a:extLst>
          </p:cNvPr>
          <p:cNvSpPr/>
          <p:nvPr/>
        </p:nvSpPr>
        <p:spPr>
          <a:xfrm>
            <a:off x="253269" y="221974"/>
            <a:ext cx="11502887" cy="64140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C451CA8-E6D7-4726-ACCA-7AA82FCD8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14" y="498872"/>
            <a:ext cx="1266376" cy="128060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E10C650-AA8D-4DAA-AB76-75F04AE0F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490" y="870176"/>
            <a:ext cx="4908174" cy="859611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7CDB7F05-5F2E-4DD2-8955-12AC6332BA41}"/>
              </a:ext>
            </a:extLst>
          </p:cNvPr>
          <p:cNvSpPr/>
          <p:nvPr/>
        </p:nvSpPr>
        <p:spPr>
          <a:xfrm>
            <a:off x="2220350" y="1559427"/>
            <a:ext cx="7751299" cy="3962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b="1" dirty="0"/>
              <a:t>Cursos Online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41B5A68-4640-4609-91F3-978E4DF542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209" y="2253948"/>
            <a:ext cx="11089585" cy="4267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8D5D9D2-F03F-4013-A7DC-F689CED988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892" y="2335734"/>
            <a:ext cx="1893451" cy="319965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39D222A3-BFC9-41D6-8A2A-835DC33E76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6418" y="2384664"/>
            <a:ext cx="2002482" cy="3210365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A5B18DE2-0236-43C6-8C1C-21163DAB7E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1212" y="2384664"/>
            <a:ext cx="1893452" cy="325803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A808B8FA-55F3-4B4C-973B-D5D234EBAC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5571" y="2405637"/>
            <a:ext cx="1737976" cy="3244746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F1D9A30D-E7CA-4826-8B5B-6B074F0117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04454" y="2405637"/>
            <a:ext cx="1893452" cy="3258038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4BB6F6A3-E114-49A9-AEAE-CB770D6F3CB1}"/>
              </a:ext>
            </a:extLst>
          </p:cNvPr>
          <p:cNvSpPr/>
          <p:nvPr/>
        </p:nvSpPr>
        <p:spPr>
          <a:xfrm>
            <a:off x="658530" y="6091648"/>
            <a:ext cx="1615218" cy="33241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Comprar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535AAE2B-CC77-4044-9BE1-926F6BF5EE8F}"/>
              </a:ext>
            </a:extLst>
          </p:cNvPr>
          <p:cNvSpPr/>
          <p:nvPr/>
        </p:nvSpPr>
        <p:spPr>
          <a:xfrm>
            <a:off x="2830050" y="6092882"/>
            <a:ext cx="1615218" cy="3311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Comprar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885D420B-4414-4182-9E15-1C7BE78625EB}"/>
              </a:ext>
            </a:extLst>
          </p:cNvPr>
          <p:cNvSpPr/>
          <p:nvPr/>
        </p:nvSpPr>
        <p:spPr>
          <a:xfrm>
            <a:off x="4956917" y="6115620"/>
            <a:ext cx="1615218" cy="31264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Comprar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718FCE19-E9A8-4E55-AD65-9EA8C170B03F}"/>
              </a:ext>
            </a:extLst>
          </p:cNvPr>
          <p:cNvSpPr/>
          <p:nvPr/>
        </p:nvSpPr>
        <p:spPr>
          <a:xfrm>
            <a:off x="7286950" y="6100379"/>
            <a:ext cx="1615218" cy="32788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Comprar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A33536F-72F4-4DC8-A198-E770F7746CAE}"/>
              </a:ext>
            </a:extLst>
          </p:cNvPr>
          <p:cNvSpPr/>
          <p:nvPr/>
        </p:nvSpPr>
        <p:spPr>
          <a:xfrm>
            <a:off x="9443571" y="6099203"/>
            <a:ext cx="1615218" cy="31079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Comprar</a:t>
            </a:r>
          </a:p>
        </p:txBody>
      </p:sp>
    </p:spTree>
    <p:extLst>
      <p:ext uri="{BB962C8B-B14F-4D97-AF65-F5344CB8AC3E}">
        <p14:creationId xmlns:p14="http://schemas.microsoft.com/office/powerpoint/2010/main" val="2916882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26C79EE0-0DE0-4C58-9D50-2EB5EFCE9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29" y="213083"/>
            <a:ext cx="11516342" cy="6431837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60D20E2-8786-4CA6-9B13-CB49E97D4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59" y="425475"/>
            <a:ext cx="1633870" cy="164606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20ED9C9-E2E4-467D-839F-8BCDB4FBC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9353" y="1225378"/>
            <a:ext cx="6185866" cy="68357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A3B1AFEB-3881-43B3-A745-0521252399E5}"/>
              </a:ext>
            </a:extLst>
          </p:cNvPr>
          <p:cNvSpPr/>
          <p:nvPr/>
        </p:nvSpPr>
        <p:spPr>
          <a:xfrm>
            <a:off x="2301350" y="1773015"/>
            <a:ext cx="7751299" cy="3962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b="1" dirty="0"/>
              <a:t>Material de estudio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6986A13-04E1-40D0-8B6C-B84F1FB22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685" y="2223671"/>
            <a:ext cx="11095682" cy="4267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9524D18-CFA3-4147-B49B-1983F18CA3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9353" y="2356531"/>
            <a:ext cx="2162744" cy="379290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25A0D30-5EDE-4F7E-B221-2701F01E87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97528" y="2396405"/>
            <a:ext cx="2327691" cy="3611364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CC5255E-BBDF-40FC-A761-AC3D55502E19}"/>
              </a:ext>
            </a:extLst>
          </p:cNvPr>
          <p:cNvSpPr/>
          <p:nvPr/>
        </p:nvSpPr>
        <p:spPr>
          <a:xfrm>
            <a:off x="2413116" y="6263825"/>
            <a:ext cx="1615218" cy="2974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Comprar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1BE232F-F522-48E9-970B-EF9399DD0E42}"/>
              </a:ext>
            </a:extLst>
          </p:cNvPr>
          <p:cNvSpPr/>
          <p:nvPr/>
        </p:nvSpPr>
        <p:spPr>
          <a:xfrm>
            <a:off x="6353764" y="6254509"/>
            <a:ext cx="1615218" cy="2974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Comprar</a:t>
            </a:r>
          </a:p>
        </p:txBody>
      </p:sp>
    </p:spTree>
    <p:extLst>
      <p:ext uri="{BB962C8B-B14F-4D97-AF65-F5344CB8AC3E}">
        <p14:creationId xmlns:p14="http://schemas.microsoft.com/office/powerpoint/2010/main" val="1736012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5A071073-2C21-4058-A949-2E20F37AF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2" y="213083"/>
            <a:ext cx="11522439" cy="6431837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4C7FBAD-D4A8-4003-80CF-2EF001BD4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68" y="383273"/>
            <a:ext cx="1633870" cy="164606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96FD32D4-762D-4969-BCD1-B2DD04647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3138" y="1104051"/>
            <a:ext cx="4988333" cy="682811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AAF72974-1A88-4357-8AB5-B4B74DAFA998}"/>
              </a:ext>
            </a:extLst>
          </p:cNvPr>
          <p:cNvSpPr/>
          <p:nvPr/>
        </p:nvSpPr>
        <p:spPr>
          <a:xfrm>
            <a:off x="2545135" y="1647453"/>
            <a:ext cx="7751299" cy="3962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b="1" dirty="0"/>
              <a:t>Contacto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F82929C-DD01-449E-ACB4-66B299E53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158" y="2199528"/>
            <a:ext cx="11095682" cy="4267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CDEED44-3D20-4021-BB86-60729BEF5A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" y="2442003"/>
            <a:ext cx="10972800" cy="385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214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89AEB32-A5A4-4FF2-8791-8443516BF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782" y="168812"/>
            <a:ext cx="2588455" cy="651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13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3735D1F-BFB2-4E68-9960-D5ABE4E4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8183" y="182881"/>
            <a:ext cx="3232419" cy="396709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8B35E26-0A28-4222-B890-C73B000A2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183" y="4149971"/>
            <a:ext cx="3232419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6204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5784</TotalTime>
  <Words>141</Words>
  <Application>Microsoft Office PowerPoint</Application>
  <PresentationFormat>Panorámica</PresentationFormat>
  <Paragraphs>26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de Office</vt:lpstr>
      <vt:lpstr>Alejandro Bandi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Alejandro Bandi</dc:title>
  <dc:creator>bandi Bandi</dc:creator>
  <cp:lastModifiedBy>Alejandro Bandi</cp:lastModifiedBy>
  <cp:revision>33</cp:revision>
  <dcterms:created xsi:type="dcterms:W3CDTF">2022-08-27T00:12:21Z</dcterms:created>
  <dcterms:modified xsi:type="dcterms:W3CDTF">2022-08-31T19:25:21Z</dcterms:modified>
</cp:coreProperties>
</file>

<file path=docProps/thumbnail.jpeg>
</file>